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718"/>
  </p:normalViewPr>
  <p:slideViewPr>
    <p:cSldViewPr snapToGrid="0">
      <p:cViewPr varScale="1">
        <p:scale>
          <a:sx n="79" d="100"/>
          <a:sy n="79" d="100"/>
        </p:scale>
        <p:origin x="27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125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2001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1429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081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52245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6881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568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5255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487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356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0002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3D69-E5E7-4348-9CEC-1FCC62B7CD66}" type="datetimeFigureOut">
              <a:rPr lang="en-MX" smtClean="0"/>
              <a:t>8/12/24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AE72-7BCB-7943-B154-5ADBAEDFC831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082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phone&#10;&#10;Description automatically generated">
            <a:extLst>
              <a:ext uri="{FF2B5EF4-FFF2-40B4-BE49-F238E27FC236}">
                <a16:creationId xmlns:a16="http://schemas.microsoft.com/office/drawing/2014/main" id="{8096082D-12E1-D016-D84B-A5E70C192D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" r="1456"/>
          <a:stretch/>
        </p:blipFill>
        <p:spPr>
          <a:xfrm>
            <a:off x="-1" y="0"/>
            <a:ext cx="7772401" cy="10079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28CEC-4FB3-5E9F-F8D5-6977A4C16E57}"/>
              </a:ext>
            </a:extLst>
          </p:cNvPr>
          <p:cNvSpPr txBox="1"/>
          <p:nvPr/>
        </p:nvSpPr>
        <p:spPr>
          <a:xfrm>
            <a:off x="5682343" y="8752114"/>
            <a:ext cx="197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24907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Gabriela Zárate Molina</dc:creator>
  <cp:lastModifiedBy>Dawn Crawford</cp:lastModifiedBy>
  <cp:revision>2</cp:revision>
  <dcterms:created xsi:type="dcterms:W3CDTF">2024-08-06T14:53:04Z</dcterms:created>
  <dcterms:modified xsi:type="dcterms:W3CDTF">2024-08-12T19:02:32Z</dcterms:modified>
</cp:coreProperties>
</file>