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/>
    <p:restoredTop sz="96197"/>
  </p:normalViewPr>
  <p:slideViewPr>
    <p:cSldViewPr snapToGrid="0">
      <p:cViewPr varScale="1">
        <p:scale>
          <a:sx n="84" d="100"/>
          <a:sy n="84" d="100"/>
        </p:scale>
        <p:origin x="2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7D25-D311-C546-8A9D-0F711B331E99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57E-82CB-C542-9207-38080526B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2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7D25-D311-C546-8A9D-0F711B331E99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57E-82CB-C542-9207-38080526B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7D25-D311-C546-8A9D-0F711B331E99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57E-82CB-C542-9207-38080526B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8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7D25-D311-C546-8A9D-0F711B331E99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57E-82CB-C542-9207-38080526B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9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7D25-D311-C546-8A9D-0F711B331E99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57E-82CB-C542-9207-38080526B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6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7D25-D311-C546-8A9D-0F711B331E99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57E-82CB-C542-9207-38080526B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1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7D25-D311-C546-8A9D-0F711B331E99}" type="datetimeFigureOut">
              <a:rPr lang="en-US" smtClean="0"/>
              <a:t>8/23/24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57E-82CB-C542-9207-38080526B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8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7D25-D311-C546-8A9D-0F711B331E99}" type="datetimeFigureOut">
              <a:rPr lang="en-US" smtClean="0"/>
              <a:t>8/23/24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57E-82CB-C542-9207-38080526B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7D25-D311-C546-8A9D-0F711B331E99}" type="datetimeFigureOut">
              <a:rPr lang="en-US" smtClean="0"/>
              <a:t>8/23/24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57E-82CB-C542-9207-38080526B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0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7D25-D311-C546-8A9D-0F711B331E99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57E-82CB-C542-9207-38080526B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8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7D25-D311-C546-8A9D-0F711B331E99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57E-82CB-C542-9207-38080526B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3C7D25-D311-C546-8A9D-0F711B331E99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B2957E-82CB-C542-9207-38080526B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1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red advertisement&#10;&#10;Description automatically generated">
            <a:extLst>
              <a:ext uri="{FF2B5EF4-FFF2-40B4-BE49-F238E27FC236}">
                <a16:creationId xmlns:a16="http://schemas.microsoft.com/office/drawing/2014/main" id="{B6E2FEF4-C961-94F8-A64E-4EA7B51FA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772401" cy="97863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6BF0A-FD0F-253D-DD4E-38436E8F62E9}"/>
              </a:ext>
            </a:extLst>
          </p:cNvPr>
          <p:cNvSpPr txBox="1"/>
          <p:nvPr/>
        </p:nvSpPr>
        <p:spPr>
          <a:xfrm>
            <a:off x="5682345" y="8505929"/>
            <a:ext cx="202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227339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Crawford</dc:creator>
  <cp:lastModifiedBy>Dawn Crawford</cp:lastModifiedBy>
  <cp:revision>1</cp:revision>
  <dcterms:created xsi:type="dcterms:W3CDTF">2024-08-23T12:24:48Z</dcterms:created>
  <dcterms:modified xsi:type="dcterms:W3CDTF">2024-08-23T12:25:27Z</dcterms:modified>
</cp:coreProperties>
</file>