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9"/>
    <p:restoredTop sz="96197"/>
  </p:normalViewPr>
  <p:slideViewPr>
    <p:cSldViewPr snapToGrid="0">
      <p:cViewPr varScale="1">
        <p:scale>
          <a:sx n="84" d="100"/>
          <a:sy n="84" d="100"/>
        </p:scale>
        <p:origin x="26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3BBA-C181-1C4A-A882-F9ED11489104}" type="datetimeFigureOut">
              <a:rPr lang="en-US" smtClean="0"/>
              <a:t>8/23/24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E7CEA-7386-4B40-99A7-3ACFF2D4A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63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3BBA-C181-1C4A-A882-F9ED11489104}" type="datetimeFigureOut">
              <a:rPr lang="en-US" smtClean="0"/>
              <a:t>8/23/24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E7CEA-7386-4B40-99A7-3ACFF2D4A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483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3BBA-C181-1C4A-A882-F9ED11489104}" type="datetimeFigureOut">
              <a:rPr lang="en-US" smtClean="0"/>
              <a:t>8/23/24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E7CEA-7386-4B40-99A7-3ACFF2D4A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69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3BBA-C181-1C4A-A882-F9ED11489104}" type="datetimeFigureOut">
              <a:rPr lang="en-US" smtClean="0"/>
              <a:t>8/23/24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E7CEA-7386-4B40-99A7-3ACFF2D4A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57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>
                    <a:tint val="82000"/>
                  </a:schemeClr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82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82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3BBA-C181-1C4A-A882-F9ED11489104}" type="datetimeFigureOut">
              <a:rPr lang="en-US" smtClean="0"/>
              <a:t>8/23/24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E7CEA-7386-4B40-99A7-3ACFF2D4A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873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3BBA-C181-1C4A-A882-F9ED11489104}" type="datetimeFigureOut">
              <a:rPr lang="en-US" smtClean="0"/>
              <a:t>8/23/24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E7CEA-7386-4B40-99A7-3ACFF2D4A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02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3BBA-C181-1C4A-A882-F9ED11489104}" type="datetimeFigureOut">
              <a:rPr lang="en-US" smtClean="0"/>
              <a:t>8/23/24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E7CEA-7386-4B40-99A7-3ACFF2D4A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14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3BBA-C181-1C4A-A882-F9ED11489104}" type="datetimeFigureOut">
              <a:rPr lang="en-US" smtClean="0"/>
              <a:t>8/23/24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E7CEA-7386-4B40-99A7-3ACFF2D4A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93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3BBA-C181-1C4A-A882-F9ED11489104}" type="datetimeFigureOut">
              <a:rPr lang="en-US" smtClean="0"/>
              <a:t>8/23/24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E7CEA-7386-4B40-99A7-3ACFF2D4A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4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3BBA-C181-1C4A-A882-F9ED11489104}" type="datetimeFigureOut">
              <a:rPr lang="en-US" smtClean="0"/>
              <a:t>8/23/24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E7CEA-7386-4B40-99A7-3ACFF2D4A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50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3BBA-C181-1C4A-A882-F9ED11489104}" type="datetimeFigureOut">
              <a:rPr lang="en-US" smtClean="0"/>
              <a:t>8/23/24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E7CEA-7386-4B40-99A7-3ACFF2D4A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366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2F3BBA-C181-1C4A-A882-F9ED11489104}" type="datetimeFigureOut">
              <a:rPr lang="en-US" smtClean="0"/>
              <a:t>8/23/24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3E7CEA-7386-4B40-99A7-3ACFF2D4A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62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ed and blue poster with white text&#10;&#10;Description automatically generated">
            <a:extLst>
              <a:ext uri="{FF2B5EF4-FFF2-40B4-BE49-F238E27FC236}">
                <a16:creationId xmlns:a16="http://schemas.microsoft.com/office/drawing/2014/main" id="{F6FDFBBE-2C1C-24FB-B7CA-C3411E751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7772401" cy="97863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54C533-514F-BB56-7DAF-F8EC66AA49EF}"/>
              </a:ext>
            </a:extLst>
          </p:cNvPr>
          <p:cNvSpPr txBox="1"/>
          <p:nvPr/>
        </p:nvSpPr>
        <p:spPr>
          <a:xfrm>
            <a:off x="5682345" y="8470760"/>
            <a:ext cx="2021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 your logo here</a:t>
            </a:r>
          </a:p>
        </p:txBody>
      </p:sp>
    </p:spTree>
    <p:extLst>
      <p:ext uri="{BB962C8B-B14F-4D97-AF65-F5344CB8AC3E}">
        <p14:creationId xmlns:p14="http://schemas.microsoft.com/office/powerpoint/2010/main" val="23783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4</Words>
  <Application>Microsoft Macintosh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Dawn Crawford</dc:creator>
  <cp:lastModifiedBy>Dawn Crawford</cp:lastModifiedBy>
  <cp:revision>1</cp:revision>
  <dcterms:created xsi:type="dcterms:W3CDTF">2024-08-23T12:22:02Z</dcterms:created>
  <dcterms:modified xsi:type="dcterms:W3CDTF">2024-08-23T12:23:22Z</dcterms:modified>
</cp:coreProperties>
</file>