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197"/>
  </p:normalViewPr>
  <p:slideViewPr>
    <p:cSldViewPr snapToGrid="0">
      <p:cViewPr varScale="1">
        <p:scale>
          <a:sx n="84" d="100"/>
          <a:sy n="84" d="100"/>
        </p:scale>
        <p:origin x="2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C782E-7544-E342-B7AE-0466546BE713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922AB-38E4-DD47-A890-EC719A56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images&#10;&#10;Description automatically generated">
            <a:extLst>
              <a:ext uri="{FF2B5EF4-FFF2-40B4-BE49-F238E27FC236}">
                <a16:creationId xmlns:a16="http://schemas.microsoft.com/office/drawing/2014/main" id="{126C7184-377D-307C-02D0-3E37F3A2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2401" cy="9786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B48B1-97CC-FC14-0FDE-788160D1FC34}"/>
              </a:ext>
            </a:extLst>
          </p:cNvPr>
          <p:cNvSpPr txBox="1"/>
          <p:nvPr/>
        </p:nvSpPr>
        <p:spPr>
          <a:xfrm>
            <a:off x="5682345" y="8558682"/>
            <a:ext cx="20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10398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Crawford</dc:creator>
  <cp:lastModifiedBy>Dawn Crawford</cp:lastModifiedBy>
  <cp:revision>1</cp:revision>
  <dcterms:created xsi:type="dcterms:W3CDTF">2024-08-23T12:26:29Z</dcterms:created>
  <dcterms:modified xsi:type="dcterms:W3CDTF">2024-08-23T12:27:05Z</dcterms:modified>
</cp:coreProperties>
</file>