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/>
    <p:restoredTop sz="96197"/>
  </p:normalViewPr>
  <p:slideViewPr>
    <p:cSldViewPr snapToGrid="0">
      <p:cViewPr varScale="1">
        <p:scale>
          <a:sx n="84" d="100"/>
          <a:sy n="84" d="100"/>
        </p:scale>
        <p:origin x="2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A96-B55A-1F4D-B2C6-50A55F96D9D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E477-AEB3-4B4F-A9FC-7A3A327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0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A96-B55A-1F4D-B2C6-50A55F96D9D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E477-AEB3-4B4F-A9FC-7A3A327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6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A96-B55A-1F4D-B2C6-50A55F96D9D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E477-AEB3-4B4F-A9FC-7A3A327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A96-B55A-1F4D-B2C6-50A55F96D9D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E477-AEB3-4B4F-A9FC-7A3A327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6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A96-B55A-1F4D-B2C6-50A55F96D9D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E477-AEB3-4B4F-A9FC-7A3A327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9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A96-B55A-1F4D-B2C6-50A55F96D9D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E477-AEB3-4B4F-A9FC-7A3A327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1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A96-B55A-1F4D-B2C6-50A55F96D9D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E477-AEB3-4B4F-A9FC-7A3A327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A96-B55A-1F4D-B2C6-50A55F96D9D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E477-AEB3-4B4F-A9FC-7A3A327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5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A96-B55A-1F4D-B2C6-50A55F96D9D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E477-AEB3-4B4F-A9FC-7A3A327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A96-B55A-1F4D-B2C6-50A55F96D9D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E477-AEB3-4B4F-A9FC-7A3A327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9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CA96-B55A-1F4D-B2C6-50A55F96D9D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E477-AEB3-4B4F-A9FC-7A3A327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E6CA96-B55A-1F4D-B2C6-50A55F96D9D1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09E477-AEB3-4B4F-A9FC-7A3A32746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9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red poster with text and images&#10;&#10;Description automatically generated">
            <a:extLst>
              <a:ext uri="{FF2B5EF4-FFF2-40B4-BE49-F238E27FC236}">
                <a16:creationId xmlns:a16="http://schemas.microsoft.com/office/drawing/2014/main" id="{1A34CDE3-7CF1-A0DF-71A7-1401CD491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772401" cy="97863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7B426A-4C36-4F22-EBBA-B7515056E037}"/>
              </a:ext>
            </a:extLst>
          </p:cNvPr>
          <p:cNvSpPr txBox="1"/>
          <p:nvPr/>
        </p:nvSpPr>
        <p:spPr>
          <a:xfrm>
            <a:off x="5682345" y="8505929"/>
            <a:ext cx="202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148708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Crawford</dc:creator>
  <cp:lastModifiedBy>Dawn Crawford</cp:lastModifiedBy>
  <cp:revision>1</cp:revision>
  <dcterms:created xsi:type="dcterms:W3CDTF">2024-08-23T12:23:44Z</dcterms:created>
  <dcterms:modified xsi:type="dcterms:W3CDTF">2024-08-23T12:24:35Z</dcterms:modified>
</cp:coreProperties>
</file>