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1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47183-B1E0-0545-A6FF-9547A0811D1B}" v="31" dt="2024-08-22T19:23:53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4"/>
    <p:restoredTop sz="87324"/>
  </p:normalViewPr>
  <p:slideViewPr>
    <p:cSldViewPr snapToGrid="0">
      <p:cViewPr varScale="1">
        <p:scale>
          <a:sx n="73" d="100"/>
          <a:sy n="73" d="100"/>
        </p:scale>
        <p:origin x="2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8/22/24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21252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8/22/24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2001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8/22/24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91429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8/22/24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90814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8/22/24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52245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8/22/24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6881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8/22/24</a:t>
            </a:fld>
            <a:endParaRPr lang="en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65687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8/22/24</a:t>
            </a:fld>
            <a:endParaRPr lang="en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75255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8/22/24</a:t>
            </a:fld>
            <a:endParaRPr lang="en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487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8/22/24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3565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8/22/24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0002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3D69-E5E7-4348-9CEC-1FCC62B7CD66}" type="datetimeFigureOut">
              <a:rPr lang="en-MX" smtClean="0"/>
              <a:t>8/22/24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90823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a job fair&#10;&#10;Description automatically generated with medium confidence">
            <a:extLst>
              <a:ext uri="{FF2B5EF4-FFF2-40B4-BE49-F238E27FC236}">
                <a16:creationId xmlns:a16="http://schemas.microsoft.com/office/drawing/2014/main" id="{A0D2F5F5-B6E7-39FB-F206-E63B2F278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97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2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Gabriela Zárate Molina</dc:creator>
  <cp:lastModifiedBy>Dawn Crawford</cp:lastModifiedBy>
  <cp:revision>3</cp:revision>
  <dcterms:created xsi:type="dcterms:W3CDTF">2024-08-06T14:53:04Z</dcterms:created>
  <dcterms:modified xsi:type="dcterms:W3CDTF">2024-08-23T12:27:33Z</dcterms:modified>
</cp:coreProperties>
</file>